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616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522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6588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4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44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513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434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002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876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097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44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9BC65-986C-48F4-8A15-0E8A20EC3AC3}" type="datetimeFigureOut">
              <a:rPr lang="es-CO" smtClean="0"/>
              <a:t>20/02/2018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8B96A-FE0D-4D7E-AE55-FB2F0DA711F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352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>
            <a:normAutofit/>
          </a:bodyPr>
          <a:lstStyle/>
          <a:p>
            <a:pPr algn="ctr"/>
            <a:r>
              <a:rPr lang="es-CO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VIVA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533401" y="1444625"/>
            <a:ext cx="6284258" cy="50234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2016 y 2017 han ejecutado más de $240 mil millones en construcción de vivienda nueva, mejoramientos y titulaciones. </a:t>
            </a:r>
          </a:p>
          <a:p>
            <a:pPr marL="0" indent="0">
              <a:buNone/>
            </a:pPr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han gestionado recursos de cofinanciación con otras entidades públicas y de cooperación por más de $220,6 millones, lo cual es muy meritorio. </a:t>
            </a:r>
          </a:p>
          <a:p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ejecución 4,731 viviendas rurales y 4,636 viviendas urbanas. </a:t>
            </a:r>
          </a:p>
          <a:p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Durante este gobierno se han terminado 3,676 viviendas incluyendo las que venían en ejecución.</a:t>
            </a:r>
          </a:p>
          <a:p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5,053 Mejoramientos de vivienda rurales. </a:t>
            </a:r>
          </a:p>
          <a:p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2,574 Mejoramientos de viviendas urbanos. </a:t>
            </a:r>
          </a:p>
          <a:p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7572 </a:t>
            </a:r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Titulaciones</a:t>
            </a:r>
          </a:p>
          <a:p>
            <a:pPr marL="0" indent="0">
              <a:buNone/>
            </a:pPr>
            <a:endParaRPr lang="es-C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Utilidades </a:t>
            </a:r>
            <a:r>
              <a:rPr lang="es-C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2017: $837 millones antes de impuestos </a:t>
            </a:r>
          </a:p>
          <a:p>
            <a:endParaRPr lang="es-CO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088812" y="6293393"/>
            <a:ext cx="19021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es-CO" sz="12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Vivendas</a:t>
            </a:r>
            <a:r>
              <a:rPr lang="es-CO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Nuevas Urbanas</a:t>
            </a:r>
            <a:endParaRPr lang="es-CO" sz="1000" b="1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079198" y="2349238"/>
            <a:ext cx="18957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</a:pPr>
            <a:r>
              <a:rPr lang="es-CO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Viviendas Nuevas Rurales</a:t>
            </a:r>
            <a:endParaRPr lang="es-CO" sz="1000" b="1" i="1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5" t="212" r="286" b="-212"/>
          <a:stretch/>
        </p:blipFill>
        <p:spPr>
          <a:xfrm>
            <a:off x="7156995" y="699248"/>
            <a:ext cx="1764643" cy="163489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55" t="847" r="18084" b="-847"/>
          <a:stretch/>
        </p:blipFill>
        <p:spPr>
          <a:xfrm>
            <a:off x="7156996" y="2677555"/>
            <a:ext cx="1747380" cy="3565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77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103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VIVA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VIVA</dc:title>
  <dc:creator>Usuario de Windows</dc:creator>
  <cp:lastModifiedBy>Diana Patricia Salazar Franco</cp:lastModifiedBy>
  <cp:revision>6</cp:revision>
  <dcterms:created xsi:type="dcterms:W3CDTF">2018-02-18T21:47:32Z</dcterms:created>
  <dcterms:modified xsi:type="dcterms:W3CDTF">2018-02-20T17:40:04Z</dcterms:modified>
</cp:coreProperties>
</file>